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1pPr>
    <a:lvl2pPr marL="2697406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2pPr>
    <a:lvl3pPr marL="5394811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3pPr>
    <a:lvl4pPr marL="8092217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4pPr>
    <a:lvl5pPr marL="10789623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5pPr>
    <a:lvl6pPr marL="13487029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6pPr>
    <a:lvl7pPr marL="16184434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7pPr>
    <a:lvl8pPr marL="18881840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8pPr>
    <a:lvl9pPr marL="21579246" algn="l" defTabSz="5394811" rtl="0" eaLnBrk="1" latinLnBrk="0" hangingPunct="1">
      <a:defRPr sz="10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" d="100"/>
          <a:sy n="16" d="100"/>
        </p:scale>
        <p:origin x="-2556" y="-186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5" y="13421683"/>
            <a:ext cx="27543443" cy="92611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9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69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394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092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7896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48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1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88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5792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322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13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6254534" y="9081136"/>
            <a:ext cx="14351169" cy="19354419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189775" y="9081136"/>
            <a:ext cx="42524689" cy="19354419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293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811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7" y="27763475"/>
            <a:ext cx="27543443" cy="8581073"/>
          </a:xfrm>
        </p:spPr>
        <p:txBody>
          <a:bodyPr anchor="t"/>
          <a:lstStyle>
            <a:lvl1pPr algn="l">
              <a:defRPr sz="236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7" y="18312295"/>
            <a:ext cx="27543443" cy="9451178"/>
          </a:xfrm>
        </p:spPr>
        <p:txBody>
          <a:bodyPr anchor="b"/>
          <a:lstStyle>
            <a:lvl1pPr marL="0" indent="0">
              <a:buNone/>
              <a:defRPr sz="11900">
                <a:solidFill>
                  <a:schemeClr val="tx1">
                    <a:tint val="75000"/>
                  </a:schemeClr>
                </a:solidFill>
              </a:defRPr>
            </a:lvl1pPr>
            <a:lvl2pPr marL="2697406" indent="0">
              <a:buNone/>
              <a:defRPr sz="10700">
                <a:solidFill>
                  <a:schemeClr val="tx1">
                    <a:tint val="75000"/>
                  </a:schemeClr>
                </a:solidFill>
              </a:defRPr>
            </a:lvl2pPr>
            <a:lvl3pPr marL="5394811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3pPr>
            <a:lvl4pPr marL="8092217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4pPr>
            <a:lvl5pPr marL="10789623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5pPr>
            <a:lvl6pPr marL="13487029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6pPr>
            <a:lvl7pPr marL="16184434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7pPr>
            <a:lvl8pPr marL="1888184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8pPr>
            <a:lvl9pPr marL="21579246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534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189776" y="52926616"/>
            <a:ext cx="28437928" cy="149698710"/>
          </a:xfrm>
        </p:spPr>
        <p:txBody>
          <a:bodyPr/>
          <a:lstStyle>
            <a:lvl1pPr>
              <a:defRPr sz="16600"/>
            </a:lvl1pPr>
            <a:lvl2pPr>
              <a:defRPr sz="14200"/>
            </a:lvl2pPr>
            <a:lvl3pPr>
              <a:defRPr sz="11900"/>
            </a:lvl3pPr>
            <a:lvl4pPr>
              <a:defRPr sz="10700"/>
            </a:lvl4pPr>
            <a:lvl5pPr>
              <a:defRPr sz="10700"/>
            </a:lvl5pPr>
            <a:lvl6pPr>
              <a:defRPr sz="10700"/>
            </a:lvl6pPr>
            <a:lvl7pPr>
              <a:defRPr sz="10700"/>
            </a:lvl7pPr>
            <a:lvl8pPr>
              <a:defRPr sz="10700"/>
            </a:lvl8pPr>
            <a:lvl9pPr>
              <a:defRPr sz="10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2167772" y="52926616"/>
            <a:ext cx="28437932" cy="149698710"/>
          </a:xfrm>
        </p:spPr>
        <p:txBody>
          <a:bodyPr/>
          <a:lstStyle>
            <a:lvl1pPr>
              <a:defRPr sz="16600"/>
            </a:lvl1pPr>
            <a:lvl2pPr>
              <a:defRPr sz="14200"/>
            </a:lvl2pPr>
            <a:lvl3pPr>
              <a:defRPr sz="11900"/>
            </a:lvl3pPr>
            <a:lvl4pPr>
              <a:defRPr sz="10700"/>
            </a:lvl4pPr>
            <a:lvl5pPr>
              <a:defRPr sz="10700"/>
            </a:lvl5pPr>
            <a:lvl6pPr>
              <a:defRPr sz="10700"/>
            </a:lvl6pPr>
            <a:lvl7pPr>
              <a:defRPr sz="10700"/>
            </a:lvl7pPr>
            <a:lvl8pPr>
              <a:defRPr sz="10700"/>
            </a:lvl8pPr>
            <a:lvl9pPr>
              <a:defRPr sz="107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946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30220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4" y="9671213"/>
            <a:ext cx="14317416" cy="4030501"/>
          </a:xfrm>
        </p:spPr>
        <p:txBody>
          <a:bodyPr anchor="b"/>
          <a:lstStyle>
            <a:lvl1pPr marL="0" indent="0">
              <a:buNone/>
              <a:defRPr sz="14200" b="1"/>
            </a:lvl1pPr>
            <a:lvl2pPr marL="2697406" indent="0">
              <a:buNone/>
              <a:defRPr sz="11900" b="1"/>
            </a:lvl2pPr>
            <a:lvl3pPr marL="5394811" indent="0">
              <a:buNone/>
              <a:defRPr sz="10700" b="1"/>
            </a:lvl3pPr>
            <a:lvl4pPr marL="8092217" indent="0">
              <a:buNone/>
              <a:defRPr sz="9400" b="1"/>
            </a:lvl4pPr>
            <a:lvl5pPr marL="10789623" indent="0">
              <a:buNone/>
              <a:defRPr sz="9400" b="1"/>
            </a:lvl5pPr>
            <a:lvl6pPr marL="13487029" indent="0">
              <a:buNone/>
              <a:defRPr sz="9400" b="1"/>
            </a:lvl6pPr>
            <a:lvl7pPr marL="16184434" indent="0">
              <a:buNone/>
              <a:defRPr sz="9400" b="1"/>
            </a:lvl7pPr>
            <a:lvl8pPr marL="18881840" indent="0">
              <a:buNone/>
              <a:defRPr sz="9400" b="1"/>
            </a:lvl8pPr>
            <a:lvl9pPr marL="21579246" indent="0">
              <a:buNone/>
              <a:defRPr sz="94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4" y="13701713"/>
            <a:ext cx="14317416" cy="24893114"/>
          </a:xfrm>
        </p:spPr>
        <p:txBody>
          <a:bodyPr/>
          <a:lstStyle>
            <a:lvl1pPr>
              <a:defRPr sz="14200"/>
            </a:lvl1pPr>
            <a:lvl2pPr>
              <a:defRPr sz="11900"/>
            </a:lvl2pPr>
            <a:lvl3pPr>
              <a:defRPr sz="107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1" y="9671213"/>
            <a:ext cx="14323041" cy="4030501"/>
          </a:xfrm>
        </p:spPr>
        <p:txBody>
          <a:bodyPr anchor="b"/>
          <a:lstStyle>
            <a:lvl1pPr marL="0" indent="0">
              <a:buNone/>
              <a:defRPr sz="14200" b="1"/>
            </a:lvl1pPr>
            <a:lvl2pPr marL="2697406" indent="0">
              <a:buNone/>
              <a:defRPr sz="11900" b="1"/>
            </a:lvl2pPr>
            <a:lvl3pPr marL="5394811" indent="0">
              <a:buNone/>
              <a:defRPr sz="10700" b="1"/>
            </a:lvl3pPr>
            <a:lvl4pPr marL="8092217" indent="0">
              <a:buNone/>
              <a:defRPr sz="9400" b="1"/>
            </a:lvl4pPr>
            <a:lvl5pPr marL="10789623" indent="0">
              <a:buNone/>
              <a:defRPr sz="9400" b="1"/>
            </a:lvl5pPr>
            <a:lvl6pPr marL="13487029" indent="0">
              <a:buNone/>
              <a:defRPr sz="9400" b="1"/>
            </a:lvl6pPr>
            <a:lvl7pPr marL="16184434" indent="0">
              <a:buNone/>
              <a:defRPr sz="9400" b="1"/>
            </a:lvl7pPr>
            <a:lvl8pPr marL="18881840" indent="0">
              <a:buNone/>
              <a:defRPr sz="9400" b="1"/>
            </a:lvl8pPr>
            <a:lvl9pPr marL="21579246" indent="0">
              <a:buNone/>
              <a:defRPr sz="94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1" y="13701713"/>
            <a:ext cx="14323041" cy="24893114"/>
          </a:xfrm>
        </p:spPr>
        <p:txBody>
          <a:bodyPr/>
          <a:lstStyle>
            <a:lvl1pPr>
              <a:defRPr sz="14200"/>
            </a:lvl1pPr>
            <a:lvl2pPr>
              <a:defRPr sz="11900"/>
            </a:lvl2pPr>
            <a:lvl3pPr>
              <a:defRPr sz="107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13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402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80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5" y="1720215"/>
            <a:ext cx="10660709" cy="7320916"/>
          </a:xfrm>
        </p:spPr>
        <p:txBody>
          <a:bodyPr anchor="b"/>
          <a:lstStyle>
            <a:lvl1pPr algn="l">
              <a:defRPr sz="119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4" y="1720218"/>
            <a:ext cx="18114765" cy="36874612"/>
          </a:xfrm>
        </p:spPr>
        <p:txBody>
          <a:bodyPr/>
          <a:lstStyle>
            <a:lvl1pPr>
              <a:defRPr sz="18900"/>
            </a:lvl1pPr>
            <a:lvl2pPr>
              <a:defRPr sz="16600"/>
            </a:lvl2pPr>
            <a:lvl3pPr>
              <a:defRPr sz="14200"/>
            </a:lvl3pPr>
            <a:lvl4pPr>
              <a:defRPr sz="11900"/>
            </a:lvl4pPr>
            <a:lvl5pPr>
              <a:defRPr sz="11900"/>
            </a:lvl5pPr>
            <a:lvl6pPr>
              <a:defRPr sz="11900"/>
            </a:lvl6pPr>
            <a:lvl7pPr>
              <a:defRPr sz="11900"/>
            </a:lvl7pPr>
            <a:lvl8pPr>
              <a:defRPr sz="11900"/>
            </a:lvl8pPr>
            <a:lvl9pPr>
              <a:defRPr sz="119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5" y="9041135"/>
            <a:ext cx="10660709" cy="29553697"/>
          </a:xfrm>
        </p:spPr>
        <p:txBody>
          <a:bodyPr/>
          <a:lstStyle>
            <a:lvl1pPr marL="0" indent="0">
              <a:buNone/>
              <a:defRPr sz="8200"/>
            </a:lvl1pPr>
            <a:lvl2pPr marL="2697406" indent="0">
              <a:buNone/>
              <a:defRPr sz="7200"/>
            </a:lvl2pPr>
            <a:lvl3pPr marL="5394811" indent="0">
              <a:buNone/>
              <a:defRPr sz="5900"/>
            </a:lvl3pPr>
            <a:lvl4pPr marL="8092217" indent="0">
              <a:buNone/>
              <a:defRPr sz="5200"/>
            </a:lvl4pPr>
            <a:lvl5pPr marL="10789623" indent="0">
              <a:buNone/>
              <a:defRPr sz="5200"/>
            </a:lvl5pPr>
            <a:lvl6pPr marL="13487029" indent="0">
              <a:buNone/>
              <a:defRPr sz="5200"/>
            </a:lvl6pPr>
            <a:lvl7pPr marL="16184434" indent="0">
              <a:buNone/>
              <a:defRPr sz="5200"/>
            </a:lvl7pPr>
            <a:lvl8pPr marL="18881840" indent="0">
              <a:buNone/>
              <a:defRPr sz="5200"/>
            </a:lvl8pPr>
            <a:lvl9pPr marL="21579246" indent="0">
              <a:buNone/>
              <a:defRPr sz="52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523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1"/>
            <a:ext cx="19442430" cy="3570450"/>
          </a:xfrm>
        </p:spPr>
        <p:txBody>
          <a:bodyPr anchor="b"/>
          <a:lstStyle>
            <a:lvl1pPr algn="l">
              <a:defRPr sz="119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8900"/>
            </a:lvl1pPr>
            <a:lvl2pPr marL="2697406" indent="0">
              <a:buNone/>
              <a:defRPr sz="16600"/>
            </a:lvl2pPr>
            <a:lvl3pPr marL="5394811" indent="0">
              <a:buNone/>
              <a:defRPr sz="14200"/>
            </a:lvl3pPr>
            <a:lvl4pPr marL="8092217" indent="0">
              <a:buNone/>
              <a:defRPr sz="11900"/>
            </a:lvl4pPr>
            <a:lvl5pPr marL="10789623" indent="0">
              <a:buNone/>
              <a:defRPr sz="11900"/>
            </a:lvl5pPr>
            <a:lvl6pPr marL="13487029" indent="0">
              <a:buNone/>
              <a:defRPr sz="11900"/>
            </a:lvl6pPr>
            <a:lvl7pPr marL="16184434" indent="0">
              <a:buNone/>
              <a:defRPr sz="11900"/>
            </a:lvl7pPr>
            <a:lvl8pPr marL="18881840" indent="0">
              <a:buNone/>
              <a:defRPr sz="11900"/>
            </a:lvl8pPr>
            <a:lvl9pPr marL="21579246" indent="0">
              <a:buNone/>
              <a:defRPr sz="119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30"/>
            <a:ext cx="19442430" cy="5070631"/>
          </a:xfrm>
        </p:spPr>
        <p:txBody>
          <a:bodyPr/>
          <a:lstStyle>
            <a:lvl1pPr marL="0" indent="0">
              <a:buNone/>
              <a:defRPr sz="8200"/>
            </a:lvl1pPr>
            <a:lvl2pPr marL="2697406" indent="0">
              <a:buNone/>
              <a:defRPr sz="7200"/>
            </a:lvl2pPr>
            <a:lvl3pPr marL="5394811" indent="0">
              <a:buNone/>
              <a:defRPr sz="5900"/>
            </a:lvl3pPr>
            <a:lvl4pPr marL="8092217" indent="0">
              <a:buNone/>
              <a:defRPr sz="5200"/>
            </a:lvl4pPr>
            <a:lvl5pPr marL="10789623" indent="0">
              <a:buNone/>
              <a:defRPr sz="5200"/>
            </a:lvl5pPr>
            <a:lvl6pPr marL="13487029" indent="0">
              <a:buNone/>
              <a:defRPr sz="5200"/>
            </a:lvl6pPr>
            <a:lvl7pPr marL="16184434" indent="0">
              <a:buNone/>
              <a:defRPr sz="5200"/>
            </a:lvl7pPr>
            <a:lvl8pPr marL="18881840" indent="0">
              <a:buNone/>
              <a:defRPr sz="5200"/>
            </a:lvl8pPr>
            <a:lvl9pPr marL="21579246" indent="0">
              <a:buNone/>
              <a:defRPr sz="52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AE6F0-A259-4C5F-A6CD-DB0818D3EEEF}" type="datetimeFigureOut">
              <a:rPr lang="pt-BR" smtClean="0"/>
              <a:t>11/06/2025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11071385" y="40045009"/>
            <a:ext cx="10261283" cy="2300287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23222904" y="40045009"/>
            <a:ext cx="7560945" cy="2300287"/>
          </a:xfrm>
          <a:prstGeom prst="rect">
            <a:avLst/>
          </a:prstGeom>
        </p:spPr>
        <p:txBody>
          <a:bodyPr/>
          <a:lstStyle/>
          <a:p>
            <a:fld id="{2A3707DD-5C85-4809-8FBD-514D38CB94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59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41653" y="7633148"/>
            <a:ext cx="29163645" cy="4250300"/>
          </a:xfrm>
          <a:prstGeom prst="rect">
            <a:avLst/>
          </a:prstGeom>
        </p:spPr>
        <p:txBody>
          <a:bodyPr vert="horz" lIns="539481" tIns="269741" rIns="539481" bIns="269741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570050" y="14977964"/>
            <a:ext cx="29163645" cy="26858984"/>
          </a:xfrm>
          <a:prstGeom prst="rect">
            <a:avLst/>
          </a:prstGeom>
        </p:spPr>
        <p:txBody>
          <a:bodyPr vert="horz" lIns="539481" tIns="269741" rIns="539481" bIns="269741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583123" y="12313668"/>
            <a:ext cx="29222175" cy="2300287"/>
          </a:xfrm>
          <a:prstGeom prst="rect">
            <a:avLst/>
          </a:prstGeom>
        </p:spPr>
        <p:txBody>
          <a:bodyPr vert="horz" lIns="539481" tIns="269741" rIns="539481" bIns="269741" rtlCol="0" anchor="ctr"/>
          <a:lstStyle>
            <a:lvl1pPr algn="l">
              <a:defRPr sz="7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 smtClean="0"/>
              <a:t>Autores: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792" b="13170"/>
          <a:stretch/>
        </p:blipFill>
        <p:spPr>
          <a:xfrm>
            <a:off x="1728416" y="1905641"/>
            <a:ext cx="29091233" cy="533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55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394811" rtl="0" eaLnBrk="1" latinLnBrk="0" hangingPunct="1">
        <a:spcBef>
          <a:spcPct val="0"/>
        </a:spcBef>
        <a:buNone/>
        <a:defRPr sz="9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3055" indent="-2023055" algn="l" defTabSz="5394811" rtl="0" eaLnBrk="1" latinLnBrk="0" hangingPunct="1">
        <a:spcBef>
          <a:spcPct val="20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4383284" indent="-1685878" algn="l" defTabSz="5394811" rtl="0" eaLnBrk="1" latinLnBrk="0" hangingPunct="1">
        <a:spcBef>
          <a:spcPct val="20000"/>
        </a:spcBef>
        <a:buFont typeface="Arial" panose="020B0604020202020204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6743514" indent="-1348703" algn="l" defTabSz="5394811" rtl="0" eaLnBrk="1" latinLnBrk="0" hangingPunct="1">
        <a:spcBef>
          <a:spcPct val="20000"/>
        </a:spcBef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9440920" indent="-1348703" algn="l" defTabSz="5394811" rtl="0" eaLnBrk="1" latinLnBrk="0" hangingPunct="1">
        <a:spcBef>
          <a:spcPct val="20000"/>
        </a:spcBef>
        <a:buFont typeface="Arial" panose="020B0604020202020204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12138326" indent="-1348703" algn="l" defTabSz="5394811" rtl="0" eaLnBrk="1" latinLnBrk="0" hangingPunct="1">
        <a:spcBef>
          <a:spcPct val="20000"/>
        </a:spcBef>
        <a:buFont typeface="Arial" panose="020B0604020202020204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4835731" indent="-1348703" algn="l" defTabSz="53948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900" kern="1200">
          <a:solidFill>
            <a:schemeClr val="tx1"/>
          </a:solidFill>
          <a:latin typeface="+mn-lt"/>
          <a:ea typeface="+mn-ea"/>
          <a:cs typeface="+mn-cs"/>
        </a:defRPr>
      </a:lvl6pPr>
      <a:lvl7pPr marL="17533137" indent="-1348703" algn="l" defTabSz="53948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900" kern="1200">
          <a:solidFill>
            <a:schemeClr val="tx1"/>
          </a:solidFill>
          <a:latin typeface="+mn-lt"/>
          <a:ea typeface="+mn-ea"/>
          <a:cs typeface="+mn-cs"/>
        </a:defRPr>
      </a:lvl7pPr>
      <a:lvl8pPr marL="20230543" indent="-1348703" algn="l" defTabSz="53948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900" kern="1200">
          <a:solidFill>
            <a:schemeClr val="tx1"/>
          </a:solidFill>
          <a:latin typeface="+mn-lt"/>
          <a:ea typeface="+mn-ea"/>
          <a:cs typeface="+mn-cs"/>
        </a:defRPr>
      </a:lvl8pPr>
      <a:lvl9pPr marL="22927948" indent="-1348703" algn="l" defTabSz="53948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1pPr>
      <a:lvl2pPr marL="2697406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5394811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8092217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4pPr>
      <a:lvl5pPr marL="10789623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5pPr>
      <a:lvl6pPr marL="13487029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6pPr>
      <a:lvl7pPr marL="16184434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7pPr>
      <a:lvl8pPr marL="18881840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246" algn="l" defTabSz="5394811" rtl="0" eaLnBrk="1" latinLnBrk="0" hangingPunct="1">
        <a:defRPr sz="10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84401" y="7777165"/>
            <a:ext cx="29163240" cy="4896544"/>
          </a:xfrm>
        </p:spPr>
        <p:txBody>
          <a:bodyPr>
            <a:normAutofit/>
          </a:bodyPr>
          <a:lstStyle/>
          <a:p>
            <a:r>
              <a:rPr lang="pt-BR" sz="12000" dirty="0" err="1" smtClean="0"/>
              <a:t>Poster</a:t>
            </a:r>
            <a:r>
              <a:rPr lang="pt-BR" sz="12000" dirty="0" smtClean="0"/>
              <a:t> </a:t>
            </a:r>
            <a:r>
              <a:rPr lang="pt-BR" sz="12000" dirty="0" err="1" smtClean="0"/>
              <a:t>title</a:t>
            </a:r>
            <a:endParaRPr lang="pt-BR" sz="12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2433" y="12169652"/>
            <a:ext cx="28587176" cy="2376264"/>
          </a:xfrm>
        </p:spPr>
        <p:txBody>
          <a:bodyPr/>
          <a:lstStyle/>
          <a:p>
            <a:r>
              <a:rPr lang="pt-BR" dirty="0" err="1" smtClean="0">
                <a:solidFill>
                  <a:schemeClr val="tx1"/>
                </a:solidFill>
              </a:rPr>
              <a:t>Authors</a:t>
            </a:r>
            <a:r>
              <a:rPr lang="pt-BR" dirty="0" smtClean="0">
                <a:solidFill>
                  <a:schemeClr val="tx1"/>
                </a:solidFill>
              </a:rPr>
              <a:t> data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2003561" y="15986076"/>
            <a:ext cx="28587176" cy="2376264"/>
          </a:xfrm>
          <a:prstGeom prst="rect">
            <a:avLst/>
          </a:prstGeom>
        </p:spPr>
        <p:txBody>
          <a:bodyPr vert="horz" lIns="539481" tIns="269741" rIns="539481" bIns="269741" rtlCol="0">
            <a:normAutofit/>
          </a:bodyPr>
          <a:lstStyle>
            <a:lvl1pPr marL="0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697406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394811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092217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789623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8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487029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184434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8881840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1579246" indent="0" algn="ctr" defTabSz="5394811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 smtClean="0"/>
              <a:t>Study</a:t>
            </a:r>
            <a:r>
              <a:rPr lang="pt-BR" dirty="0" smtClean="0"/>
              <a:t> </a:t>
            </a:r>
            <a:r>
              <a:rPr lang="pt-BR" dirty="0" err="1" smtClean="0"/>
              <a:t>description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900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Personalizar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Poster 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</dc:title>
  <dc:creator>Graph</dc:creator>
  <cp:lastModifiedBy>Adhemar Valle</cp:lastModifiedBy>
  <cp:revision>2</cp:revision>
  <dcterms:created xsi:type="dcterms:W3CDTF">2022-06-16T20:09:20Z</dcterms:created>
  <dcterms:modified xsi:type="dcterms:W3CDTF">2025-06-11T22:28:20Z</dcterms:modified>
</cp:coreProperties>
</file>